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952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8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7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0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0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3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0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1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4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3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5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01F40-D859-794D-8A58-46DBF75E7544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53339-3834-6F4C-A5E5-2F954662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7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82" y="420722"/>
            <a:ext cx="2732418" cy="1160447"/>
          </a:xfrm>
        </p:spPr>
        <p:txBody>
          <a:bodyPr>
            <a:noAutofit/>
          </a:bodyPr>
          <a:lstStyle/>
          <a:p>
            <a:r>
              <a:rPr lang="en-US" sz="3200" dirty="0" smtClean="0"/>
              <a:t>My 5</a:t>
            </a:r>
            <a:r>
              <a:rPr lang="en-US" sz="3200" baseline="30000" dirty="0" smtClean="0"/>
              <a:t>th</a:t>
            </a:r>
            <a:r>
              <a:rPr lang="en-US" sz="3200" dirty="0"/>
              <a:t> </a:t>
            </a:r>
            <a:r>
              <a:rPr lang="en-US" sz="3200" dirty="0" smtClean="0"/>
              <a:t>Grade Goals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77303"/>
              </p:ext>
            </p:extLst>
          </p:nvPr>
        </p:nvGraphicFramePr>
        <p:xfrm>
          <a:off x="3425350" y="7457689"/>
          <a:ext cx="34326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530"/>
                <a:gridCol w="686530"/>
                <a:gridCol w="686530"/>
                <a:gridCol w="686530"/>
                <a:gridCol w="68653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DRA – Reading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Goal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Met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828746"/>
              </p:ext>
            </p:extLst>
          </p:nvPr>
        </p:nvGraphicFramePr>
        <p:xfrm>
          <a:off x="3036675" y="4798818"/>
          <a:ext cx="38167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130"/>
                <a:gridCol w="636130"/>
                <a:gridCol w="636130"/>
                <a:gridCol w="636130"/>
                <a:gridCol w="636130"/>
                <a:gridCol w="63613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iStation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Improved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Improved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064896"/>
              </p:ext>
            </p:extLst>
          </p:nvPr>
        </p:nvGraphicFramePr>
        <p:xfrm>
          <a:off x="3036675" y="262743"/>
          <a:ext cx="38213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65"/>
                <a:gridCol w="764265"/>
                <a:gridCol w="764265"/>
                <a:gridCol w="764265"/>
                <a:gridCol w="764265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ELAR District Assessments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933546"/>
              </p:ext>
            </p:extLst>
          </p:nvPr>
        </p:nvGraphicFramePr>
        <p:xfrm>
          <a:off x="3036675" y="1486778"/>
          <a:ext cx="38213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65"/>
                <a:gridCol w="764265"/>
                <a:gridCol w="764265"/>
                <a:gridCol w="764265"/>
                <a:gridCol w="764265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Studies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District Assessments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557698"/>
              </p:ext>
            </p:extLst>
          </p:nvPr>
        </p:nvGraphicFramePr>
        <p:xfrm>
          <a:off x="2286000" y="2820327"/>
          <a:ext cx="4572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MAP Test – Reading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BOY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MOY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EOY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Score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Goal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Met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689974"/>
            <a:ext cx="291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Student:______________</a:t>
            </a:r>
          </a:p>
          <a:p>
            <a:endParaRPr lang="en-US" dirty="0" smtClean="0"/>
          </a:p>
          <a:p>
            <a:r>
              <a:rPr lang="en-US" dirty="0" smtClean="0"/>
              <a:t>Homeroom:____________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8583" y="6303527"/>
            <a:ext cx="2632850" cy="258532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Can I Do </a:t>
            </a:r>
          </a:p>
          <a:p>
            <a:pPr algn="ctr"/>
            <a:r>
              <a:rPr lang="en-US" b="1" dirty="0" smtClean="0"/>
              <a:t>To Meet My Goals?</a:t>
            </a:r>
          </a:p>
          <a:p>
            <a:pPr algn="ctr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Study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Complete homework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Ask for help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Pay attention in class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Work hard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 prepared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8582" y="2976676"/>
            <a:ext cx="21074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will set goals with Mrs. Childress each quarter and will work hard to reach those goals.</a:t>
            </a:r>
          </a:p>
          <a:p>
            <a:r>
              <a:rPr lang="en-US" dirty="0" smtClean="0"/>
              <a:t>_______________</a:t>
            </a:r>
          </a:p>
          <a:p>
            <a:r>
              <a:rPr lang="en-US" sz="1200" dirty="0" smtClean="0"/>
              <a:t>Signature</a:t>
            </a:r>
            <a:endParaRPr lang="en-US" sz="1200" dirty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151213"/>
              </p:ext>
            </p:extLst>
          </p:nvPr>
        </p:nvGraphicFramePr>
        <p:xfrm>
          <a:off x="178582" y="4859647"/>
          <a:ext cx="2732418" cy="1205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4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Personal Goals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4495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11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107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My 5th Grade Goals</vt:lpstr>
    </vt:vector>
  </TitlesOfParts>
  <Company>MISD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5th Grade Goals</dc:title>
  <dc:creator>McKinney ISD</dc:creator>
  <cp:lastModifiedBy>McKinney ISD</cp:lastModifiedBy>
  <cp:revision>7</cp:revision>
  <cp:lastPrinted>2014-05-01T17:10:06Z</cp:lastPrinted>
  <dcterms:created xsi:type="dcterms:W3CDTF">2014-05-01T15:12:22Z</dcterms:created>
  <dcterms:modified xsi:type="dcterms:W3CDTF">2014-09-29T01:43:13Z</dcterms:modified>
</cp:coreProperties>
</file>